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32293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93249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34359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4738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6747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2424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5619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6117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9225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1027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32293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6651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1259632" y="1052736"/>
            <a:ext cx="2808312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-US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539552" y="2852936"/>
            <a:ext cx="8136903" cy="29523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0E6794"/>
              </a:buClr>
              <a:buSzPct val="25000"/>
            </a:pPr>
            <a:r>
              <a:rPr lang="ru-RU" sz="66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Бог </a:t>
            </a:r>
            <a:r>
              <a:rPr lang="ru-RU" sz="66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показує</a:t>
            </a:r>
            <a:r>
              <a:rPr lang="ru-RU" sz="66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Свою </a:t>
            </a:r>
            <a:r>
              <a:rPr lang="ru-RU" sz="66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могутню</a:t>
            </a:r>
            <a:r>
              <a:rPr lang="ru-RU" sz="66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силу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81642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1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:28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30963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4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смиренних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молодих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організаторів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нових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церков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із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біди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спасаєш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а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очі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зухвалих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організаторів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нових</a:t>
            </a:r>
            <a:r>
              <a:rPr lang="en-US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церков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принижуєш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endParaRPr lang="ru-RU"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40063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81642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1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:32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4482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4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хто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святий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Бог,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окрім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Господа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Ісуса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? і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хто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скеля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en-US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крім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нашого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вічного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Бога? </a:t>
            </a:r>
            <a:endParaRPr lang="ru-RU"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69253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240359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1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5922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4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Полюблю я, ____, Тебе,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дорогоцінний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мій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Господи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Ісусе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сило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моя, </a:t>
            </a:r>
            <a:endParaRPr lang="ru-RU"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240359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1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:3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30963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4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Господь моя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скеля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й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твердиня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моя, і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Він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мій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Спаситель!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Мій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Бог моя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скеля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сховаюсь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я, ______, в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ній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Він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щит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мій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і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ріг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Він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спасіння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мого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Він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башта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моя! </a:t>
            </a:r>
            <a:endParaRPr lang="ru-RU"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61324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240359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1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:4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37626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4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Я, ________, кличу: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Преславний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Господь, і я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визволений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своїх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ворогів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61170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240359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1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:5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7363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4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Тенета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переслідувань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і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утисків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під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час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організації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нової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церкви мене оточили, і потоки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велійяала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лякають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мене! </a:t>
            </a:r>
            <a:endParaRPr lang="ru-RU"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88232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81642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1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:18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8083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4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Ісус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мене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врятував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мого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потужного ворога, і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ЧОЛОВІКІВ-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ненависників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сильніші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мене, ______, вони! </a:t>
            </a:r>
            <a:endParaRPr lang="ru-RU"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18656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81642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1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:19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4482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4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Напали на мене вони в день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нещастя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мого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та Господь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був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моїм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опертям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endParaRPr lang="ru-RU"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19727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81642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1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:26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30963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4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Із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справедливим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молодими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баптистами-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благовісниками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поводишся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Ти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Господи,</a:t>
            </a:r>
            <a:r>
              <a:rPr lang="en-US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допомого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наша, справедливо,</a:t>
            </a:r>
            <a:r>
              <a:rPr lang="en-US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із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чесним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по-чесному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endParaRPr lang="ru-RU"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08320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81642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1</a:t>
            </a:r>
            <a:r>
              <a:rPr lang="en-US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:27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30963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4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із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чистим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молодими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працівниками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-баптистами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поводишся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чисто, а з лукавим,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який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віддався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порнографії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en-US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за лукавством </a:t>
            </a:r>
            <a:r>
              <a:rPr lang="ru-RU" sz="40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його</a:t>
            </a:r>
            <a:r>
              <a:rPr lang="ru-RU" sz="40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endParaRPr lang="ru-RU" sz="4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17686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60</Words>
  <Application>Microsoft Office PowerPoint</Application>
  <PresentationFormat>Экран (4:3)</PresentationFormat>
  <Paragraphs>53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ПСАЛОМ 18 </vt:lpstr>
      <vt:lpstr>ПСАЛОМ 18:2</vt:lpstr>
      <vt:lpstr>ПСАЛОМ 18:3</vt:lpstr>
      <vt:lpstr>ПСАЛОМ 18:4</vt:lpstr>
      <vt:lpstr>ПСАЛОМ 18:5</vt:lpstr>
      <vt:lpstr>ПСАЛОМ 18:18</vt:lpstr>
      <vt:lpstr>ПСАЛОМ 18:19</vt:lpstr>
      <vt:lpstr>ПСАЛОМ 18:26</vt:lpstr>
      <vt:lpstr>ПСАЛОМ 18:27</vt:lpstr>
      <vt:lpstr>ПСАЛОМ 18:28</vt:lpstr>
      <vt:lpstr>ПСАЛОМ 18:32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1 </dc:title>
  <cp:lastModifiedBy>Admin</cp:lastModifiedBy>
  <cp:revision>17</cp:revision>
  <dcterms:modified xsi:type="dcterms:W3CDTF">2019-10-21T19:59:35Z</dcterms:modified>
</cp:coreProperties>
</file>